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7" r:id="rId2"/>
    <p:sldId id="259" r:id="rId3"/>
    <p:sldId id="260" r:id="rId4"/>
    <p:sldId id="262" r:id="rId5"/>
    <p:sldId id="263" r:id="rId6"/>
    <p:sldId id="267" r:id="rId7"/>
    <p:sldId id="265" r:id="rId8"/>
    <p:sldId id="271" r:id="rId9"/>
    <p:sldId id="272" r:id="rId10"/>
    <p:sldId id="274" r:id="rId11"/>
    <p:sldId id="276" r:id="rId12"/>
    <p:sldId id="25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99CCFF"/>
    <a:srgbClr val="FFCC66"/>
    <a:srgbClr val="CCFFCC"/>
    <a:srgbClr val="99FF99"/>
    <a:srgbClr val="0000FF"/>
    <a:srgbClr val="33CC33"/>
    <a:srgbClr val="00FF00"/>
    <a:srgbClr val="00CC00"/>
    <a:srgbClr val="00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C6546-DDCC-4085-9906-CCABA66E242B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E74E8-58CC-40A0-BB4C-CD48777C668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F95A-BD8C-4388-B6DB-03D951E9514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5572C-E183-4A67-844B-027062FDC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F95A-BD8C-4388-B6DB-03D951E9514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5572C-E183-4A67-844B-027062FDC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F95A-BD8C-4388-B6DB-03D951E9514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5572C-E183-4A67-844B-027062FDC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F95A-BD8C-4388-B6DB-03D951E9514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5572C-E183-4A67-844B-027062FDC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F95A-BD8C-4388-B6DB-03D951E9514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5572C-E183-4A67-844B-027062FDC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F95A-BD8C-4388-B6DB-03D951E9514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5572C-E183-4A67-844B-027062FDC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F95A-BD8C-4388-B6DB-03D951E9514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5572C-E183-4A67-844B-027062FDC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F95A-BD8C-4388-B6DB-03D951E9514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5572C-E183-4A67-844B-027062FDC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F95A-BD8C-4388-B6DB-03D951E9514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5572C-E183-4A67-844B-027062FDC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F95A-BD8C-4388-B6DB-03D951E9514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5572C-E183-4A67-844B-027062FDC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F95A-BD8C-4388-B6DB-03D951E9514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5572C-E183-4A67-844B-027062FDC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AF95A-BD8C-4388-B6DB-03D951E9514E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5572C-E183-4A67-844B-027062FDC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https://avatars.mds.yandex.net/get-pdb/222892/e096f922-2c45-4ca4-81db-9bcc88ada014/s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691680" y="620688"/>
            <a:ext cx="597666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Дикие птицы</a:t>
            </a:r>
            <a:endParaRPr lang="ru-RU" sz="7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6000768"/>
            <a:ext cx="4286248" cy="830997"/>
          </a:xfrm>
          <a:prstGeom prst="rect">
            <a:avLst/>
          </a:prstGeom>
          <a:solidFill>
            <a:srgbClr val="FFC000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Ступакова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Галина Анатольевна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.Мурманск МБДОУ №15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http://s4.fotokto.ru/photo/full/340/34050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https://avatars.mds.yandex.net/get-pdb/1926685/dd9dc8ca-1be3-40ba-9c18-94ca3b2647cc/s1200?webp=false"/>
          <p:cNvPicPr/>
          <p:nvPr/>
        </p:nvPicPr>
        <p:blipFill>
          <a:blip r:embed="rId3" cstate="print"/>
          <a:srcRect l="19760" r="1198"/>
          <a:stretch>
            <a:fillRect/>
          </a:stretch>
        </p:blipFill>
        <p:spPr bwMode="auto">
          <a:xfrm>
            <a:off x="5148064" y="3212976"/>
            <a:ext cx="345638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611560" y="260648"/>
            <a:ext cx="3312368" cy="1754326"/>
          </a:xfrm>
          <a:prstGeom prst="rect">
            <a:avLst/>
          </a:prstGeom>
          <a:solidFill>
            <a:srgbClr val="CCFFCC"/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«Чик-чирик!» Среди ветвей</a:t>
            </a:r>
            <a:b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Скачет серый </a:t>
            </a: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воробей.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«Чик-чирик! Я есть хочу.</a:t>
            </a:r>
            <a:b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Дайте крошек! Проглочу!»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2" name="Picture 4" descr="https://fgr.gospmr.org/images/news_scr/2020/20.01.2020_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Рисунок 5" descr="https://cdn.pixabay.com/photo/2018/10/25/13/41/pigeon-3772452_1280.jpg"/>
          <p:cNvPicPr/>
          <p:nvPr/>
        </p:nvPicPr>
        <p:blipFill>
          <a:blip r:embed="rId3" cstate="print"/>
          <a:srcRect l="24127" r="5684"/>
          <a:stretch>
            <a:fillRect/>
          </a:stretch>
        </p:blipFill>
        <p:spPr bwMode="auto">
          <a:xfrm flipH="1">
            <a:off x="467544" y="3645024"/>
            <a:ext cx="3960440" cy="3051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-171459"/>
            <a:ext cx="3203848" cy="23083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>
            <a:softEdge rad="127000"/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Голубь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плавно приземлился,</a:t>
            </a:r>
            <a:b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Отряхнул все пёрышки,</a:t>
            </a:r>
            <a:b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на месте закружился –</a:t>
            </a:r>
            <a:b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Собирая, зёрнышки.</a:t>
            </a:r>
            <a:b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воркуя, и кружась</a:t>
            </a:r>
            <a:b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Он танцует венский вальс.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www.free-wallpapers.su/data/media/21/big/pri27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5508104" y="26917"/>
            <a:ext cx="3635896" cy="1754326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>
            <a:softEdge rad="127000"/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Что за шум, что за гам,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Что кричит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ворона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нам?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Слышно только: КАР, да КАР.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Может быть в лесу пожар?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https://4.bp.blogspot.com/-dX4UpqvxbYs/W9oT4eNtaII/AAAAAAABe0M/_upBa1y0sicTY-gTfqWXTTYRZH7qoj70gCLcBGAs/w1200-h630-p-k-no-nu/Torgachkin%253DB68%253D6-DSC01074.jpg"/>
          <p:cNvPicPr>
            <a:picLocks noChangeAspect="1" noChangeArrowheads="1"/>
          </p:cNvPicPr>
          <p:nvPr/>
        </p:nvPicPr>
        <p:blipFill>
          <a:blip r:embed="rId3"/>
          <a:srcRect l="24500"/>
          <a:stretch>
            <a:fillRect/>
          </a:stretch>
        </p:blipFill>
        <p:spPr bwMode="auto">
          <a:xfrm>
            <a:off x="3428960" y="2883966"/>
            <a:ext cx="5715040" cy="3974034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i.pinimg.com/originals/4c/c0/69/4cc06987b96688b5e3cfbc6a56040ca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6" name="Рисунок 5" descr="https://avatars.mds.yandex.net/get-pdb/1540679/b409ddae-235a-45ad-8008-7a639b928801/s1200"/>
          <p:cNvPicPr/>
          <p:nvPr/>
        </p:nvPicPr>
        <p:blipFill>
          <a:blip r:embed="rId3" cstate="print"/>
          <a:srcRect t="9654" r="9604" b="9654"/>
          <a:stretch>
            <a:fillRect/>
          </a:stretch>
        </p:blipFill>
        <p:spPr bwMode="auto">
          <a:xfrm>
            <a:off x="395536" y="1484784"/>
            <a:ext cx="4392488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5292080" y="58629"/>
            <a:ext cx="3744416" cy="1754326"/>
          </a:xfrm>
          <a:prstGeom prst="rect">
            <a:avLst/>
          </a:prstGeom>
          <a:solidFill>
            <a:srgbClr val="99FF99"/>
          </a:solidFill>
          <a:ln w="9525">
            <a:noFill/>
            <a:miter lim="800000"/>
            <a:headEnd/>
            <a:tailEnd/>
          </a:ln>
          <a:effectLst>
            <a:softEdge rad="127000"/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2D292C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D292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Где ты спряталась,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2D292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кукушка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D292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D292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D292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чаще леса? На опушке?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D292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D292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Или вон на том суку?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D292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D292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в ответ: — Ку-ку! Ку-ку!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5652120" y="5125126"/>
            <a:ext cx="3491880" cy="1754326"/>
          </a:xfrm>
          <a:prstGeom prst="rect">
            <a:avLst/>
          </a:prstGeom>
          <a:solidFill>
            <a:srgbClr val="99FF99"/>
          </a:solidFill>
          <a:ln w="9525">
            <a:noFill/>
            <a:miter lim="800000"/>
            <a:headEnd/>
            <a:tailEnd/>
          </a:ln>
          <a:effectLst>
            <a:softEdge rad="127000"/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23202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23202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Кукушка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3202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спряталась в лесу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3202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3202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нам кричит: ку-ку, ку-ку!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3202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3202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вот пошла потеха –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3202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3202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Ку-ку! – ей вторит эхо!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400800" cy="6833593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6012160" y="0"/>
            <a:ext cx="3131840" cy="2862322"/>
          </a:xfrm>
          <a:prstGeom prst="rect">
            <a:avLst/>
          </a:prstGeom>
          <a:solidFill>
            <a:srgbClr val="99FF99"/>
          </a:solidFill>
          <a:ln w="9525">
            <a:noFill/>
            <a:miter lim="800000"/>
            <a:headEnd/>
            <a:tailEnd/>
          </a:ln>
          <a:effectLst>
            <a:softEdge rad="127000"/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Ой ты,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Совушка-Сова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Удалая голова.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Ты ночами не летай,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зверюшек не пугай.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пугай, Сова, Зайчишку,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пугай Лису и Мишку -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Звери тоже спать должны,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Звери просят тишины.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5117136"/>
            <a:ext cx="3203848" cy="1754326"/>
          </a:xfrm>
          <a:prstGeom prst="rect">
            <a:avLst/>
          </a:prstGeom>
          <a:solidFill>
            <a:srgbClr val="99FF99"/>
          </a:solidFill>
          <a:ln w="9525">
            <a:noFill/>
            <a:miter lim="800000"/>
            <a:headEnd/>
            <a:tailEnd/>
          </a:ln>
          <a:effectLst>
            <a:softEdge rad="127000"/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ночам звучит в лесах</a:t>
            </a:r>
            <a:br>
              <a:rPr kumimoji="0" lang="ru-RU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Страшным эхом «ух» да «ах».</a:t>
            </a:r>
            <a:br>
              <a:rPr kumimoji="0" lang="ru-RU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Что за странные слова?</a:t>
            </a:r>
            <a:br>
              <a:rPr kumimoji="0" lang="ru-RU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Это ухает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сова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!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https://img1.akspic.ru/image/84506-sova-zivotnoe-zhivaya_priroda-klyuv-ptica-1280x720.jpg"/>
          <p:cNvPicPr/>
          <p:nvPr/>
        </p:nvPicPr>
        <p:blipFill>
          <a:blip r:embed="rId4" cstate="print"/>
          <a:srcRect l="7536" r="17424"/>
          <a:stretch>
            <a:fillRect/>
          </a:stretch>
        </p:blipFill>
        <p:spPr bwMode="auto">
          <a:xfrm>
            <a:off x="1259632" y="332656"/>
            <a:ext cx="4320480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https://avatars.mds.yandex.net/get-pdb/988157/5db7c5b5-82df-4ed6-9952-d50bdd2b2827/s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/>
        </p:spPr>
      </p:pic>
      <p:pic>
        <p:nvPicPr>
          <p:cNvPr id="6" name="Рисунок 5" descr=" "/>
          <p:cNvPicPr/>
          <p:nvPr/>
        </p:nvPicPr>
        <p:blipFill>
          <a:blip r:embed="rId3" cstate="print"/>
          <a:srcRect t="17564" r="23835" b="10070"/>
          <a:stretch>
            <a:fillRect/>
          </a:stretch>
        </p:blipFill>
        <p:spPr bwMode="auto">
          <a:xfrm flipH="1">
            <a:off x="5724128" y="476672"/>
            <a:ext cx="3419872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4480984"/>
            <a:ext cx="3491880" cy="23083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>
            <a:softEdge rad="127000"/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212529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Дятел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дерево: тук-тук,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по лесу: стук-стук-стук…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Славный доктор Айболит,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Он на дереве сидит.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Красно-чёрный, чёрно-красный,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Доктор из него прекрасный!</a:t>
            </a:r>
          </a:p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26" name="AutoShape 2" descr="https://a.d-cd.net/f7609ces-192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1\Pictures\f7609ces-19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pic>
        <p:nvPicPr>
          <p:cNvPr id="6" name="Рисунок 5" descr="http://rasfokus.ru/images/photos/medium/6f0c72aeeefab2c6f3622d4a7449958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04664"/>
            <a:ext cx="4464496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4644008" y="3573016"/>
            <a:ext cx="4499992" cy="3139321"/>
          </a:xfrm>
          <a:prstGeom prst="rect">
            <a:avLst/>
          </a:prstGeom>
          <a:solidFill>
            <a:srgbClr val="FFCC66"/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Чайки, чайки! Где ваш дом?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земле, на волне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Или в синей вышине?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Ну конечно, на земле!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земле рождаемся!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Ну конечно, на волне!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волне качаемся!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Ну конечно, в вышине!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вышине летаем!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Край земли, волну и небо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Домом мы считаем!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https://pbs.twimg.com/media/DurLbXnWkAARI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https://avatars.mds.yandex.net/get-pdb/1943094/063038e7-3ffb-4220-8046-2fdbc2ba8dc4/s1200"/>
          <p:cNvPicPr/>
          <p:nvPr/>
        </p:nvPicPr>
        <p:blipFill>
          <a:blip r:embed="rId3" cstate="print"/>
          <a:srcRect l="7273" t="19418" r="5451" b="15857"/>
          <a:stretch>
            <a:fillRect/>
          </a:stretch>
        </p:blipFill>
        <p:spPr bwMode="auto">
          <a:xfrm>
            <a:off x="1907704" y="2708920"/>
            <a:ext cx="6264696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251520" y="188640"/>
            <a:ext cx="4392488" cy="646331"/>
          </a:xfrm>
          <a:prstGeom prst="rect">
            <a:avLst/>
          </a:prstGeom>
          <a:solidFill>
            <a:srgbClr val="99CCFF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Лебедь белая плывет - шею изгибает,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 захочется в полет – крылья расправляет.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https://cdn.fishki.net/upload/post/201511/15/1737785/936a58889a27eb971d9fdb919fd10723.jpg"/>
          <p:cNvPicPr>
            <a:picLocks noChangeAspect="1" noChangeArrowheads="1"/>
          </p:cNvPicPr>
          <p:nvPr/>
        </p:nvPicPr>
        <p:blipFill>
          <a:blip r:embed="rId2" cstate="print"/>
          <a:srcRect r="6250"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pic>
        <p:nvPicPr>
          <p:cNvPr id="5" name="Рисунок 4" descr="https://cdn.pixabay.com/photo/2018/07/02/16/16/black-ducks-3511814_1280.jpg"/>
          <p:cNvPicPr/>
          <p:nvPr/>
        </p:nvPicPr>
        <p:blipFill>
          <a:blip r:embed="rId3" cstate="print"/>
          <a:srcRect l="3637" t="25851" r="1814" b="11367"/>
          <a:stretch>
            <a:fillRect/>
          </a:stretch>
        </p:blipFill>
        <p:spPr bwMode="auto">
          <a:xfrm>
            <a:off x="2843808" y="2564904"/>
            <a:ext cx="612068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2987824" cy="2308324"/>
          </a:xfrm>
          <a:prstGeom prst="rect">
            <a:avLst/>
          </a:prstGeom>
          <a:solidFill>
            <a:srgbClr val="FFCC66"/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мамы утки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Кря-кря-кря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Очень дружная семья.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Вместе плавают утята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ныряют все ребята.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 за мамой плыть хотят,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Дружно, весело галдят,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Воду в клювик набирают,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Мушек, червячков съедают.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https://avatars.mds.yandex.net/get-pdb/1025945/b538b1c8-296f-4a03-b821-b1ffbe00c57e/s1200"/>
          <p:cNvPicPr>
            <a:picLocks noChangeAspect="1" noChangeArrowheads="1"/>
          </p:cNvPicPr>
          <p:nvPr/>
        </p:nvPicPr>
        <p:blipFill>
          <a:blip r:embed="rId2" cstate="print"/>
          <a:srcRect l="19999" t="20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https://i.ytimg.com/vi/HxtfhLXsNi0/maxresdefault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3517555"/>
            <a:ext cx="5940425" cy="3340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79512" y="1"/>
            <a:ext cx="3168352" cy="2308324"/>
          </a:xfrm>
          <a:prstGeom prst="rect">
            <a:avLst/>
          </a:prstGeom>
          <a:solidFill>
            <a:srgbClr val="FFCC66"/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Уточки одеты просто: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серое, совсем не пёстро.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Селезни – другое дело,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 одеты очень смело!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яркой зеленью окрас ...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 прекрасен цвет их глаз!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Шляпки – с ярким оперением,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Уточкам на загляденье.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https://sadkodesign.com.ua/sites/default/files/kormushka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https://avatars.mds.yandex.net/get-pdb/1766896/1dfb82a9-1ea4-4186-9b5e-9af385c24e78/s1200?webp=false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988840"/>
            <a:ext cx="3384376" cy="2780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37584"/>
            <a:ext cx="3347864" cy="2862322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  <a:effectLst>
            <a:softEdge rad="127000"/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Что за птицы? Угадай-ка!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Снегирей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на ветках стайка.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Все расселись на виду,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Будто яблоки в саду!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Раз, два, три, четыре, пять -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Так и хочется сорвать!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Потянулся к ним скорей!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Яблок нет...  И снегирей.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http://static.imfast.com/652bc0f7b9811e6cc8f747cbfbca4dd770bb27e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6" name="Рисунок 5" descr="http://rasfokus.ru/images/photos/medium/9457ea6b82b72e8c75214c651bf1634f.jpg"/>
          <p:cNvPicPr/>
          <p:nvPr/>
        </p:nvPicPr>
        <p:blipFill>
          <a:blip r:embed="rId3" cstate="print"/>
          <a:srcRect l="7536" t="17108" r="25762" b="4578"/>
          <a:stretch>
            <a:fillRect/>
          </a:stretch>
        </p:blipFill>
        <p:spPr bwMode="auto">
          <a:xfrm>
            <a:off x="3059832" y="2780928"/>
            <a:ext cx="3600400" cy="2998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-28212"/>
            <a:ext cx="2987824" cy="1754326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  <a:effectLst>
            <a:softEdge rad="127000"/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окном на ветке птички -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Желтогрудые 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синички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Динь - день, динь - день! -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Распевают целый день.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6876256" y="765628"/>
            <a:ext cx="2267744" cy="1754326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  <a:effectLst>
            <a:softEdge rad="127000"/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Посмотрите детки,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Вон сидят на ветке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Птички невелички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Жёлтые 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синички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http://murpedcol.ru/upload/site_files/12/s1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653700" y="5275658"/>
            <a:ext cx="58365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До новых встреч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893</TotalTime>
  <Words>150</Words>
  <Application>Microsoft Office PowerPoint</Application>
  <PresentationFormat>Экран (4:3)</PresentationFormat>
  <Paragraphs>44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pc</dc:creator>
  <cp:lastModifiedBy>dragon</cp:lastModifiedBy>
  <cp:revision>108</cp:revision>
  <dcterms:created xsi:type="dcterms:W3CDTF">2017-12-23T04:32:34Z</dcterms:created>
  <dcterms:modified xsi:type="dcterms:W3CDTF">2020-04-17T11:11:26Z</dcterms:modified>
</cp:coreProperties>
</file>